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875A4-C77C-B5F0-F8B9-211797CB6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885F35-28F3-8265-8E00-1505DBC8D2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3A158-1303-7ACC-BAD2-88D12290F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EF2FB-FE66-09A5-D9A0-5830BCA24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10BE1-C328-1B72-8F4A-3E1D8960D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719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B460-C442-C857-CF92-53465294E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7220E-CD11-5356-76E2-13AF1F8B2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ABCDE-3B45-424B-5A31-790A7403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DAADE-5EBA-3BB9-BCFE-D44A0777E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BE737-4807-1906-C9EC-C59A42A0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89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D3E1B1-E4ED-213C-BC90-3799449C4B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23A4A0-D12C-748E-FCD8-0D74EFD09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703A3-89C0-4B92-BF05-CB6D35D55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BEE24-588F-1210-6D24-AB926A4E7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0868B-88E6-24BA-C896-6EF8AEF66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14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46E1C-800A-F690-6905-093B2C78C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1C9D0-047C-D347-2BAD-5AD0BB637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32CBF-21DA-F5FD-E76A-F741F9472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2FF7D-059D-CA0C-3500-46EC0F06F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87C15-B286-3BD9-2C21-89FA43858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51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03BFB-015D-2072-63C1-8050C7809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B6E99-AE84-BC4F-6EA8-B5FC5479E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48D42-B819-A532-297A-2A49C8D5E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3B0EB-5BDC-F9AB-063A-78FF022B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EC4A9-70A0-4C2D-58DF-73DB603C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14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92D39-82CF-08FF-5F67-CD0750EE4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C550A-27DE-7991-D434-27C888D1C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64253-4DFC-8B40-9636-839802E22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E09AC-499C-E69D-E1BE-717D22F2F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7816C-884E-1D31-12D7-F63C0970D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2AEF9-58BA-90EC-0989-DFAA41B00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05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4BE90-47E9-D36E-C484-62B02B777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E00D1-BD8F-6FA0-A80A-B4F2DF6DF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B3BBC4-C3AD-1EC4-623B-5335EEFCA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A7C0AC-7488-BDC7-7C3A-2CD2D746E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BBD117-551F-6753-DBE0-F65E67C403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85BB8-3C23-084F-4717-6FACE9291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13480-C364-D4EA-B61C-9C65CB11E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FC7939-28A5-ADC4-4796-D2239B1A9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584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1637-E0B2-8182-6A65-87D90F230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CCF7BC-9406-193C-9AA8-775C0125D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E0D47F-D44B-7662-BCD0-CBE62649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339D0-2CB0-055D-7B4F-7C30575A2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18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CF935A-8960-4657-7184-F51CBAFDC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238646-3325-FEC6-28F6-E635AE3B9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612C60-BDF4-51EA-CBEC-C757C961F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13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11081-568A-DA30-C6DF-D960EAA1F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0949A-950B-9E67-A71C-2AADE18BC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3E2CAE-7678-B358-EC11-5B04AC3B1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011A1E-A0B4-8705-5498-41C9DEC4F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94F73-6788-C329-F5A1-829EACEA2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05995D-2A71-9712-AD4C-223220D0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26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221DA-0BA3-47EA-A8CC-A8415AA71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BB6BDF-7525-6664-8EEE-3EB1CD9505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174892-3E3D-3254-9A8F-E55DC320D9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B20907-5314-959C-E66F-1409F333F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85DC0-99FE-07E3-CB0F-F8A72A9C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DB6D7-1B04-4EFD-6FFA-9117186ED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71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24E5A-E7E0-BBF1-8D60-DFDEB87A0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00A64-84BA-A83C-AEB5-8438478CE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A152E-2592-4EAF-2F87-002032BFA1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878A26-1D41-4E8F-A1BF-44C7AA33395D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76286-AD23-33B0-63F3-8475A3698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02F19-9B3F-219B-18A5-435DFB033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E638DC-3D1F-4220-B6F3-BBC24726A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58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6559338D-CB6F-A53F-263D-A6D58D55168F}"/>
              </a:ext>
            </a:extLst>
          </p:cNvPr>
          <p:cNvGrpSpPr/>
          <p:nvPr/>
        </p:nvGrpSpPr>
        <p:grpSpPr>
          <a:xfrm>
            <a:off x="833387" y="805955"/>
            <a:ext cx="5671847" cy="5249109"/>
            <a:chOff x="2634755" y="888251"/>
            <a:chExt cx="5671847" cy="5249109"/>
          </a:xfrm>
        </p:grpSpPr>
        <p:pic>
          <p:nvPicPr>
            <p:cNvPr id="1026" name="Picture 2" descr="796 Playing Card Faces Stock Photos ...">
              <a:extLst>
                <a:ext uri="{FF2B5EF4-FFF2-40B4-BE49-F238E27FC236}">
                  <a16:creationId xmlns:a16="http://schemas.microsoft.com/office/drawing/2014/main" id="{83A8DFFD-3239-401B-9B91-31638172C2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6573" y="946094"/>
              <a:ext cx="5650029" cy="5191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D8EDD25-ADC5-B714-AB8A-D5A7D5332868}"/>
                </a:ext>
              </a:extLst>
            </p:cNvPr>
            <p:cNvSpPr txBox="1"/>
            <p:nvPr/>
          </p:nvSpPr>
          <p:spPr>
            <a:xfrm>
              <a:off x="3049283" y="149480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a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AA0FF4-3D33-E4E7-9200-4014873E62B1}"/>
                </a:ext>
              </a:extLst>
            </p:cNvPr>
            <p:cNvSpPr txBox="1"/>
            <p:nvPr/>
          </p:nvSpPr>
          <p:spPr>
            <a:xfrm>
              <a:off x="5295659" y="151004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CF44A85-A903-C5B2-1B9E-9319623C0C81}"/>
                </a:ext>
              </a:extLst>
            </p:cNvPr>
            <p:cNvSpPr txBox="1"/>
            <p:nvPr/>
          </p:nvSpPr>
          <p:spPr>
            <a:xfrm>
              <a:off x="7560323" y="149785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34515F7-2FBB-7B81-FB4F-569C2F931924}"/>
                </a:ext>
              </a:extLst>
            </p:cNvPr>
            <p:cNvSpPr txBox="1"/>
            <p:nvPr/>
          </p:nvSpPr>
          <p:spPr>
            <a:xfrm>
              <a:off x="6423419" y="329617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498EBB6-8ADC-2AB5-3588-A2E1E381B9F5}"/>
                </a:ext>
              </a:extLst>
            </p:cNvPr>
            <p:cNvSpPr txBox="1"/>
            <p:nvPr/>
          </p:nvSpPr>
          <p:spPr>
            <a:xfrm>
              <a:off x="4170947" y="104369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b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C9A157-6818-C337-AADE-99608D2ABFF7}"/>
                </a:ext>
              </a:extLst>
            </p:cNvPr>
            <p:cNvSpPr txBox="1"/>
            <p:nvPr/>
          </p:nvSpPr>
          <p:spPr>
            <a:xfrm>
              <a:off x="5310899" y="104065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B424C1-EFE6-390D-B03D-E1EB0E8AB522}"/>
                </a:ext>
              </a:extLst>
            </p:cNvPr>
            <p:cNvSpPr txBox="1"/>
            <p:nvPr/>
          </p:nvSpPr>
          <p:spPr>
            <a:xfrm>
              <a:off x="4173995" y="199772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c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12C29D-A69C-D4B1-53C8-5DFE67DB0813}"/>
                </a:ext>
              </a:extLst>
            </p:cNvPr>
            <p:cNvSpPr txBox="1"/>
            <p:nvPr/>
          </p:nvSpPr>
          <p:spPr>
            <a:xfrm>
              <a:off x="5286515" y="200381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F26ECDD-6597-E3EB-7EB8-656DC43C128D}"/>
                </a:ext>
              </a:extLst>
            </p:cNvPr>
            <p:cNvSpPr txBox="1"/>
            <p:nvPr/>
          </p:nvSpPr>
          <p:spPr>
            <a:xfrm>
              <a:off x="6170435" y="103150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77C4DA8-10B6-E9E7-A631-BDB6A7D620B1}"/>
                </a:ext>
              </a:extLst>
            </p:cNvPr>
            <p:cNvSpPr txBox="1"/>
            <p:nvPr/>
          </p:nvSpPr>
          <p:spPr>
            <a:xfrm>
              <a:off x="7273811" y="102845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1AAB2A-7572-94B5-171F-CADA31A76366}"/>
                </a:ext>
              </a:extLst>
            </p:cNvPr>
            <p:cNvSpPr txBox="1"/>
            <p:nvPr/>
          </p:nvSpPr>
          <p:spPr>
            <a:xfrm>
              <a:off x="2771915" y="278105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2C4945-24A2-7E75-09A3-AD48F5FB20C5}"/>
                </a:ext>
              </a:extLst>
            </p:cNvPr>
            <p:cNvSpPr txBox="1"/>
            <p:nvPr/>
          </p:nvSpPr>
          <p:spPr>
            <a:xfrm>
              <a:off x="3884435" y="279629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DAC718D-6454-91DF-A60D-6256538E98B5}"/>
                </a:ext>
              </a:extLst>
            </p:cNvPr>
            <p:cNvSpPr txBox="1"/>
            <p:nvPr/>
          </p:nvSpPr>
          <p:spPr>
            <a:xfrm>
              <a:off x="5024387" y="278410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1225053-5420-B266-39FF-40A73BF27A50}"/>
                </a:ext>
              </a:extLst>
            </p:cNvPr>
            <p:cNvSpPr txBox="1"/>
            <p:nvPr/>
          </p:nvSpPr>
          <p:spPr>
            <a:xfrm>
              <a:off x="6164339" y="277191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97F5D8-3266-43E9-92D7-BF0D378D0AF0}"/>
                </a:ext>
              </a:extLst>
            </p:cNvPr>
            <p:cNvSpPr txBox="1"/>
            <p:nvPr/>
          </p:nvSpPr>
          <p:spPr>
            <a:xfrm>
              <a:off x="7267715" y="280544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D7943D-ACA4-5AD9-EF79-86371E9FC946}"/>
                </a:ext>
              </a:extLst>
            </p:cNvPr>
            <p:cNvSpPr txBox="1"/>
            <p:nvPr/>
          </p:nvSpPr>
          <p:spPr>
            <a:xfrm>
              <a:off x="3881387" y="459461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5F3CDBF-7BFF-2082-3750-EABB8E38F18B}"/>
                </a:ext>
              </a:extLst>
            </p:cNvPr>
            <p:cNvSpPr txBox="1"/>
            <p:nvPr/>
          </p:nvSpPr>
          <p:spPr>
            <a:xfrm>
              <a:off x="5012195" y="460985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DE4A853-8A33-5A1C-58C8-7E11F05CF438}"/>
                </a:ext>
              </a:extLst>
            </p:cNvPr>
            <p:cNvSpPr txBox="1"/>
            <p:nvPr/>
          </p:nvSpPr>
          <p:spPr>
            <a:xfrm>
              <a:off x="6143003" y="462509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1B1464-8787-6B9B-0ADF-18F178AE0E85}"/>
                </a:ext>
              </a:extLst>
            </p:cNvPr>
            <p:cNvSpPr txBox="1"/>
            <p:nvPr/>
          </p:nvSpPr>
          <p:spPr>
            <a:xfrm>
              <a:off x="7828547" y="102541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980AFA2-7E0C-8790-4286-34A817CFA3D6}"/>
                </a:ext>
              </a:extLst>
            </p:cNvPr>
            <p:cNvSpPr txBox="1"/>
            <p:nvPr/>
          </p:nvSpPr>
          <p:spPr>
            <a:xfrm>
              <a:off x="3317507" y="277801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BEC7FFA-6A1A-9864-2BE3-5A68A3ED2ACA}"/>
                </a:ext>
              </a:extLst>
            </p:cNvPr>
            <p:cNvSpPr txBox="1"/>
            <p:nvPr/>
          </p:nvSpPr>
          <p:spPr>
            <a:xfrm>
              <a:off x="5582171" y="279325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257F039-919C-E8AD-020B-22CC6B52BB71}"/>
                </a:ext>
              </a:extLst>
            </p:cNvPr>
            <p:cNvSpPr txBox="1"/>
            <p:nvPr/>
          </p:nvSpPr>
          <p:spPr>
            <a:xfrm>
              <a:off x="6740411" y="279020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61FED1-D1A5-1645-1A22-4A40E3BA3F7A}"/>
                </a:ext>
              </a:extLst>
            </p:cNvPr>
            <p:cNvSpPr txBox="1"/>
            <p:nvPr/>
          </p:nvSpPr>
          <p:spPr>
            <a:xfrm>
              <a:off x="7834643" y="280544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64EAE8-9688-973F-0FB8-D2350D7B1AE0}"/>
                </a:ext>
              </a:extLst>
            </p:cNvPr>
            <p:cNvSpPr txBox="1"/>
            <p:nvPr/>
          </p:nvSpPr>
          <p:spPr>
            <a:xfrm>
              <a:off x="6709931" y="100407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355AB09-3C03-471E-C0B8-9519C5BA2555}"/>
                </a:ext>
              </a:extLst>
            </p:cNvPr>
            <p:cNvSpPr txBox="1"/>
            <p:nvPr/>
          </p:nvSpPr>
          <p:spPr>
            <a:xfrm>
              <a:off x="6213107" y="200686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5A4003-EFD6-9B02-C68F-261878144E85}"/>
                </a:ext>
              </a:extLst>
            </p:cNvPr>
            <p:cNvSpPr txBox="1"/>
            <p:nvPr/>
          </p:nvSpPr>
          <p:spPr>
            <a:xfrm>
              <a:off x="7325627" y="2012963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FA51A3-4983-0521-4017-7B1E64AFB039}"/>
                </a:ext>
              </a:extLst>
            </p:cNvPr>
            <p:cNvSpPr txBox="1"/>
            <p:nvPr/>
          </p:nvSpPr>
          <p:spPr>
            <a:xfrm>
              <a:off x="2805443" y="3765563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374232B-D8A4-2A04-D093-DFAD9BD25C42}"/>
                </a:ext>
              </a:extLst>
            </p:cNvPr>
            <p:cNvSpPr txBox="1"/>
            <p:nvPr/>
          </p:nvSpPr>
          <p:spPr>
            <a:xfrm>
              <a:off x="3917963" y="3799091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EE2475-1533-D7E7-A702-EB0B4D1FCC3E}"/>
                </a:ext>
              </a:extLst>
            </p:cNvPr>
            <p:cNvSpPr txBox="1"/>
            <p:nvPr/>
          </p:nvSpPr>
          <p:spPr>
            <a:xfrm>
              <a:off x="5067059" y="3786899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584BE00-8049-37EB-BFAF-7C74832706D6}"/>
                </a:ext>
              </a:extLst>
            </p:cNvPr>
            <p:cNvSpPr txBox="1"/>
            <p:nvPr/>
          </p:nvSpPr>
          <p:spPr>
            <a:xfrm>
              <a:off x="6216155" y="3774707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E396B53-1131-3050-B0EA-43AE8EA0DB8F}"/>
                </a:ext>
              </a:extLst>
            </p:cNvPr>
            <p:cNvSpPr txBox="1"/>
            <p:nvPr/>
          </p:nvSpPr>
          <p:spPr>
            <a:xfrm>
              <a:off x="7310387" y="3780803"/>
              <a:ext cx="309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f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DDF756-B158-A889-2CE0-83DE966CA465}"/>
                </a:ext>
              </a:extLst>
            </p:cNvPr>
            <p:cNvSpPr txBox="1"/>
            <p:nvPr/>
          </p:nvSpPr>
          <p:spPr>
            <a:xfrm>
              <a:off x="6731267" y="197638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E2103EF-67C7-B2A7-D5A0-F96190A80B28}"/>
                </a:ext>
              </a:extLst>
            </p:cNvPr>
            <p:cNvSpPr txBox="1"/>
            <p:nvPr/>
          </p:nvSpPr>
          <p:spPr>
            <a:xfrm>
              <a:off x="7834643" y="194590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60EE79-99ED-29B5-28D1-22FBCF374AFB}"/>
                </a:ext>
              </a:extLst>
            </p:cNvPr>
            <p:cNvSpPr txBox="1"/>
            <p:nvPr/>
          </p:nvSpPr>
          <p:spPr>
            <a:xfrm>
              <a:off x="3332747" y="371679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211BE1-D3D3-0344-07D1-41C6E466ABFD}"/>
                </a:ext>
              </a:extLst>
            </p:cNvPr>
            <p:cNvSpPr txBox="1"/>
            <p:nvPr/>
          </p:nvSpPr>
          <p:spPr>
            <a:xfrm>
              <a:off x="5597411" y="375032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E3487EE-7E29-3B51-BF1F-CBED5C1FD0A8}"/>
                </a:ext>
              </a:extLst>
            </p:cNvPr>
            <p:cNvSpPr txBox="1"/>
            <p:nvPr/>
          </p:nvSpPr>
          <p:spPr>
            <a:xfrm>
              <a:off x="7862075" y="378385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7FAA8D2-F0AE-5872-4FD5-B369907125BD}"/>
                </a:ext>
              </a:extLst>
            </p:cNvPr>
            <p:cNvSpPr txBox="1"/>
            <p:nvPr/>
          </p:nvSpPr>
          <p:spPr>
            <a:xfrm>
              <a:off x="6697739" y="374422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F2989B-A864-4EBC-27D8-C7987440A561}"/>
                </a:ext>
              </a:extLst>
            </p:cNvPr>
            <p:cNvSpPr txBox="1"/>
            <p:nvPr/>
          </p:nvSpPr>
          <p:spPr>
            <a:xfrm>
              <a:off x="4463555" y="556083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2199889-F69A-3C70-2E11-903CA59EBFCD}"/>
                </a:ext>
              </a:extLst>
            </p:cNvPr>
            <p:cNvSpPr txBox="1"/>
            <p:nvPr/>
          </p:nvSpPr>
          <p:spPr>
            <a:xfrm>
              <a:off x="5621795" y="557607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EC95D13-02EF-3FF5-6A4B-B41F8366D33A}"/>
                </a:ext>
              </a:extLst>
            </p:cNvPr>
            <p:cNvSpPr txBox="1"/>
            <p:nvPr/>
          </p:nvSpPr>
          <p:spPr>
            <a:xfrm>
              <a:off x="6716027" y="558217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D903315-4F65-2148-5258-620376B4746C}"/>
                </a:ext>
              </a:extLst>
            </p:cNvPr>
            <p:cNvSpPr txBox="1"/>
            <p:nvPr/>
          </p:nvSpPr>
          <p:spPr>
            <a:xfrm>
              <a:off x="2750579" y="325349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h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F810876-FA1E-EBD9-8E64-E62468FB488C}"/>
                </a:ext>
              </a:extLst>
            </p:cNvPr>
            <p:cNvSpPr txBox="1"/>
            <p:nvPr/>
          </p:nvSpPr>
          <p:spPr>
            <a:xfrm>
              <a:off x="3899675" y="326873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h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F02BB58-8481-DFD3-5264-62C7DEE1B4F2}"/>
                </a:ext>
              </a:extLst>
            </p:cNvPr>
            <p:cNvSpPr txBox="1"/>
            <p:nvPr/>
          </p:nvSpPr>
          <p:spPr>
            <a:xfrm>
              <a:off x="5048771" y="328397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h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3C5E8C7-72F1-774C-8BA9-588627EC9D4B}"/>
                </a:ext>
              </a:extLst>
            </p:cNvPr>
            <p:cNvSpPr txBox="1"/>
            <p:nvPr/>
          </p:nvSpPr>
          <p:spPr>
            <a:xfrm>
              <a:off x="3387611" y="328702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i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1A4D116-7474-9E31-8EB0-81A41FAF6B4B}"/>
                </a:ext>
              </a:extLst>
            </p:cNvPr>
            <p:cNvSpPr txBox="1"/>
            <p:nvPr/>
          </p:nvSpPr>
          <p:spPr>
            <a:xfrm>
              <a:off x="4490987" y="328397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i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BF0613-1A24-BFBA-1EEA-383CDBE03878}"/>
                </a:ext>
              </a:extLst>
            </p:cNvPr>
            <p:cNvSpPr txBox="1"/>
            <p:nvPr/>
          </p:nvSpPr>
          <p:spPr>
            <a:xfrm>
              <a:off x="5640083" y="329007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i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DA27040-7AD0-3BA1-FAC5-3DB669836559}"/>
                </a:ext>
              </a:extLst>
            </p:cNvPr>
            <p:cNvSpPr txBox="1"/>
            <p:nvPr/>
          </p:nvSpPr>
          <p:spPr>
            <a:xfrm>
              <a:off x="4484891" y="281153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D4B990B-F609-CAD9-C57C-5E7C1E001581}"/>
                </a:ext>
              </a:extLst>
            </p:cNvPr>
            <p:cNvSpPr txBox="1"/>
            <p:nvPr/>
          </p:nvSpPr>
          <p:spPr>
            <a:xfrm>
              <a:off x="4445267" y="375946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g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EE29C44-3055-9A6C-96E1-2C57A42EDA6A}"/>
                </a:ext>
              </a:extLst>
            </p:cNvPr>
            <p:cNvSpPr txBox="1"/>
            <p:nvPr/>
          </p:nvSpPr>
          <p:spPr>
            <a:xfrm>
              <a:off x="4213619" y="304318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l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0545665-58B1-8A80-7571-9578D63E5892}"/>
                </a:ext>
              </a:extLst>
            </p:cNvPr>
            <p:cNvSpPr txBox="1"/>
            <p:nvPr/>
          </p:nvSpPr>
          <p:spPr>
            <a:xfrm>
              <a:off x="5344427" y="305842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l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6218B47-9D35-F4BC-75C2-DD6E414712B5}"/>
                </a:ext>
              </a:extLst>
            </p:cNvPr>
            <p:cNvSpPr txBox="1"/>
            <p:nvPr/>
          </p:nvSpPr>
          <p:spPr>
            <a:xfrm>
              <a:off x="5277371" y="351257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57ADF80-96D1-CDB3-765A-ABB5CE3D9354}"/>
                </a:ext>
              </a:extLst>
            </p:cNvPr>
            <p:cNvSpPr txBox="1"/>
            <p:nvPr/>
          </p:nvSpPr>
          <p:spPr>
            <a:xfrm>
              <a:off x="6161291" y="311633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583D144-088E-229D-6D32-9D869B16C315}"/>
                </a:ext>
              </a:extLst>
            </p:cNvPr>
            <p:cNvSpPr txBox="1"/>
            <p:nvPr/>
          </p:nvSpPr>
          <p:spPr>
            <a:xfrm>
              <a:off x="6716027" y="312243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o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C371AE4-411B-FA7C-B885-1E2B768D2EC5}"/>
                </a:ext>
              </a:extLst>
            </p:cNvPr>
            <p:cNvSpPr txBox="1"/>
            <p:nvPr/>
          </p:nvSpPr>
          <p:spPr>
            <a:xfrm>
              <a:off x="6164339" y="343942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p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8144E9E-3DC9-79A6-405B-F421161BEF4F}"/>
                </a:ext>
              </a:extLst>
            </p:cNvPr>
            <p:cNvSpPr txBox="1"/>
            <p:nvPr/>
          </p:nvSpPr>
          <p:spPr>
            <a:xfrm>
              <a:off x="6719075" y="344552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r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B3DAEA2-E72A-B0BB-8CEF-8D0E81851009}"/>
                </a:ext>
              </a:extLst>
            </p:cNvPr>
            <p:cNvSpPr txBox="1"/>
            <p:nvPr/>
          </p:nvSpPr>
          <p:spPr>
            <a:xfrm>
              <a:off x="7282955" y="312243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n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4D86973-0F8F-D6A0-95DE-B8EEED299E07}"/>
                </a:ext>
              </a:extLst>
            </p:cNvPr>
            <p:cNvSpPr txBox="1"/>
            <p:nvPr/>
          </p:nvSpPr>
          <p:spPr>
            <a:xfrm>
              <a:off x="7837691" y="311938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o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D0F6804-09C2-43FF-10E8-D3BD16DBB876}"/>
                </a:ext>
              </a:extLst>
            </p:cNvPr>
            <p:cNvSpPr txBox="1"/>
            <p:nvPr/>
          </p:nvSpPr>
          <p:spPr>
            <a:xfrm>
              <a:off x="7267715" y="340894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p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51E3B5-1ABF-4279-ADC2-7A8ABD30B9D1}"/>
                </a:ext>
              </a:extLst>
            </p:cNvPr>
            <p:cNvSpPr txBox="1"/>
            <p:nvPr/>
          </p:nvSpPr>
          <p:spPr>
            <a:xfrm>
              <a:off x="7895603" y="342418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r</a:t>
              </a:r>
            </a:p>
          </p:txBody>
        </p:sp>
        <p:sp>
          <p:nvSpPr>
            <p:cNvPr id="1024" name="TextBox 1023">
              <a:extLst>
                <a:ext uri="{FF2B5EF4-FFF2-40B4-BE49-F238E27FC236}">
                  <a16:creationId xmlns:a16="http://schemas.microsoft.com/office/drawing/2014/main" id="{E1B66496-2ED8-5BCF-8BC3-97A3D8703B10}"/>
                </a:ext>
              </a:extLst>
            </p:cNvPr>
            <p:cNvSpPr txBox="1"/>
            <p:nvPr/>
          </p:nvSpPr>
          <p:spPr>
            <a:xfrm>
              <a:off x="7566419" y="2957843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s</a:t>
              </a:r>
            </a:p>
          </p:txBody>
        </p:sp>
        <p:sp>
          <p:nvSpPr>
            <p:cNvPr id="1025" name="TextBox 1024">
              <a:extLst>
                <a:ext uri="{FF2B5EF4-FFF2-40B4-BE49-F238E27FC236}">
                  <a16:creationId xmlns:a16="http://schemas.microsoft.com/office/drawing/2014/main" id="{F7B477FF-F53D-8036-E062-7C97C175066E}"/>
                </a:ext>
              </a:extLst>
            </p:cNvPr>
            <p:cNvSpPr txBox="1"/>
            <p:nvPr/>
          </p:nvSpPr>
          <p:spPr>
            <a:xfrm>
              <a:off x="7563371" y="358573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t</a:t>
              </a:r>
            </a:p>
          </p:txBody>
        </p:sp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B5C316FC-AF79-2405-C185-DE83D23DC786}"/>
                </a:ext>
              </a:extLst>
            </p:cNvPr>
            <p:cNvSpPr txBox="1"/>
            <p:nvPr/>
          </p:nvSpPr>
          <p:spPr>
            <a:xfrm>
              <a:off x="4241051" y="494513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j</a:t>
              </a:r>
            </a:p>
          </p:txBody>
        </p: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77B114F4-CD4A-7851-22E7-43C6A321122A}"/>
                </a:ext>
              </a:extLst>
            </p:cNvPr>
            <p:cNvSpPr txBox="1"/>
            <p:nvPr/>
          </p:nvSpPr>
          <p:spPr>
            <a:xfrm>
              <a:off x="5292611" y="491770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q</a:t>
              </a:r>
            </a:p>
          </p:txBody>
        </p: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58C50A4A-7DE3-E7F6-FCE7-B0598E15EE91}"/>
                </a:ext>
              </a:extLst>
            </p:cNvPr>
            <p:cNvSpPr txBox="1"/>
            <p:nvPr/>
          </p:nvSpPr>
          <p:spPr>
            <a:xfrm>
              <a:off x="6469139" y="4960379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k</a:t>
              </a:r>
            </a:p>
          </p:txBody>
        </p:sp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FE08A420-6C22-75FB-7C19-2867693AFFA4}"/>
                </a:ext>
              </a:extLst>
            </p:cNvPr>
            <p:cNvSpPr txBox="1"/>
            <p:nvPr/>
          </p:nvSpPr>
          <p:spPr>
            <a:xfrm>
              <a:off x="2634755" y="88825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u</a:t>
              </a:r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7D140986-4754-E627-CDFA-0E3C1504A26B}"/>
                </a:ext>
              </a:extLst>
            </p:cNvPr>
            <p:cNvSpPr txBox="1"/>
            <p:nvPr/>
          </p:nvSpPr>
          <p:spPr>
            <a:xfrm>
              <a:off x="2640851" y="1077227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v</a:t>
              </a:r>
            </a:p>
          </p:txBody>
        </p: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2CD5B261-9EAF-C12D-D67B-12D458E8E0C4}"/>
                </a:ext>
              </a:extLst>
            </p:cNvPr>
            <p:cNvSpPr txBox="1"/>
            <p:nvPr/>
          </p:nvSpPr>
          <p:spPr>
            <a:xfrm>
              <a:off x="3405899" y="1887995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w</a:t>
              </a:r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AB887F29-CCDE-09CC-5E28-78E8906956EC}"/>
                </a:ext>
              </a:extLst>
            </p:cNvPr>
            <p:cNvSpPr txBox="1"/>
            <p:nvPr/>
          </p:nvSpPr>
          <p:spPr>
            <a:xfrm>
              <a:off x="3421139" y="2076971"/>
              <a:ext cx="370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>
                  <a:solidFill>
                    <a:srgbClr val="00B050"/>
                  </a:solidFill>
                </a:rPr>
                <a:t>x</a:t>
              </a:r>
            </a:p>
          </p:txBody>
        </p:sp>
      </p:grpSp>
      <p:sp>
        <p:nvSpPr>
          <p:cNvPr id="1031" name="TextBox 1030">
            <a:extLst>
              <a:ext uri="{FF2B5EF4-FFF2-40B4-BE49-F238E27FC236}">
                <a16:creationId xmlns:a16="http://schemas.microsoft.com/office/drawing/2014/main" id="{B620166B-3306-F881-BA0B-F71B5AE6A2A5}"/>
              </a:ext>
            </a:extLst>
          </p:cNvPr>
          <p:cNvSpPr txBox="1"/>
          <p:nvPr/>
        </p:nvSpPr>
        <p:spPr>
          <a:xfrm>
            <a:off x="6958584" y="283464"/>
            <a:ext cx="4624984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nsolas" panose="020B0609020204030204" pitchFamily="49" charset="0"/>
              </a:rPr>
              <a:t>A:  {a}</a:t>
            </a:r>
          </a:p>
          <a:p>
            <a:r>
              <a:rPr lang="en-GB" sz="1600">
                <a:latin typeface="Consolas" panose="020B0609020204030204" pitchFamily="49" charset="0"/>
              </a:rPr>
              <a:t>2:  {b, c}</a:t>
            </a:r>
          </a:p>
          <a:p>
            <a:r>
              <a:rPr lang="en-GB" sz="1600">
                <a:latin typeface="Consolas" panose="020B0609020204030204" pitchFamily="49" charset="0"/>
              </a:rPr>
              <a:t>3:  {a,b,c}</a:t>
            </a:r>
          </a:p>
          <a:p>
            <a:r>
              <a:rPr lang="en-GB" sz="1600">
                <a:latin typeface="Consolas" panose="020B0609020204030204" pitchFamily="49" charset="0"/>
              </a:rPr>
              <a:t>4:  {d,e,f,g}</a:t>
            </a:r>
          </a:p>
          <a:p>
            <a:r>
              <a:rPr lang="en-GB" sz="1600">
                <a:latin typeface="Consolas" panose="020B0609020204030204" pitchFamily="49" charset="0"/>
              </a:rPr>
              <a:t>5:  {a,d,e,f,g}</a:t>
            </a:r>
          </a:p>
          <a:p>
            <a:r>
              <a:rPr lang="en-GB" sz="1600">
                <a:latin typeface="Consolas" panose="020B0609020204030204" pitchFamily="49" charset="0"/>
              </a:rPr>
              <a:t>6:  {d,e,f,g,h,i}</a:t>
            </a:r>
          </a:p>
          <a:p>
            <a:r>
              <a:rPr lang="en-GB" sz="1600">
                <a:latin typeface="Consolas" panose="020B0609020204030204" pitchFamily="49" charset="0"/>
              </a:rPr>
              <a:t>7:  {d,e,f,g,h,i,l}</a:t>
            </a:r>
          </a:p>
          <a:p>
            <a:r>
              <a:rPr lang="en-GB" sz="1600">
                <a:latin typeface="Consolas" panose="020B0609020204030204" pitchFamily="49" charset="0"/>
              </a:rPr>
              <a:t>8:  {d,e,f,g,h,i,l,m}</a:t>
            </a:r>
          </a:p>
          <a:p>
            <a:r>
              <a:rPr lang="en-GB" sz="1600">
                <a:latin typeface="Consolas" panose="020B0609020204030204" pitchFamily="49" charset="0"/>
              </a:rPr>
              <a:t>9:  {a,d,e,f,g,n,o,p,r}</a:t>
            </a:r>
          </a:p>
          <a:p>
            <a:r>
              <a:rPr lang="en-GB" sz="1600">
                <a:latin typeface="Consolas" panose="020B0609020204030204" pitchFamily="49" charset="0"/>
              </a:rPr>
              <a:t>10: {d,e,f,g,n,o,p,r,s,t}</a:t>
            </a:r>
          </a:p>
          <a:p>
            <a:r>
              <a:rPr lang="en-GB" sz="1600">
                <a:latin typeface="Consolas" panose="020B0609020204030204" pitchFamily="49" charset="0"/>
              </a:rPr>
              <a:t>J:  {d,g,j}</a:t>
            </a:r>
          </a:p>
          <a:p>
            <a:r>
              <a:rPr lang="en-GB" sz="1600">
                <a:latin typeface="Consolas" panose="020B0609020204030204" pitchFamily="49" charset="0"/>
              </a:rPr>
              <a:t>Q:  {d,g,q}</a:t>
            </a:r>
          </a:p>
          <a:p>
            <a:r>
              <a:rPr lang="en-GB" sz="1600">
                <a:latin typeface="Consolas" panose="020B0609020204030204" pitchFamily="49" charset="0"/>
              </a:rPr>
              <a:t>K:  {d,g,k}</a:t>
            </a:r>
          </a:p>
          <a:p>
            <a:endParaRPr lang="en-GB" sz="1600">
              <a:latin typeface="Consolas" panose="020B0609020204030204" pitchFamily="49" charset="0"/>
            </a:endParaRPr>
          </a:p>
          <a:p>
            <a:r>
              <a:rPr lang="en-GB" sz="1600">
                <a:latin typeface="Consolas" panose="020B0609020204030204" pitchFamily="49" charset="0"/>
              </a:rPr>
              <a:t>All cards have: {u,v,w,x}</a:t>
            </a:r>
          </a:p>
          <a:p>
            <a:endParaRPr lang="en-GB" sz="1600">
              <a:latin typeface="Consolas" panose="020B0609020204030204" pitchFamily="49" charset="0"/>
            </a:endParaRPr>
          </a:p>
          <a:p>
            <a:r>
              <a:rPr lang="en-GB" sz="1600">
                <a:latin typeface="Consolas" panose="020B0609020204030204" pitchFamily="49" charset="0"/>
              </a:rPr>
              <a:t>Html examples:</a:t>
            </a:r>
          </a:p>
          <a:p>
            <a:r>
              <a:rPr lang="en-GB" sz="1600">
                <a:latin typeface="Consolas" panose="020B0609020204030204" pitchFamily="49" charset="0"/>
              </a:rPr>
              <a:t>&lt;div class="a"&gt;&amp;hearts;&lt;/div&gt;</a:t>
            </a:r>
          </a:p>
          <a:p>
            <a:r>
              <a:rPr lang="en-GB" sz="1600">
                <a:latin typeface="Consolas" panose="020B0609020204030204" pitchFamily="49" charset="0"/>
              </a:rPr>
              <a:t>&lt;img class="q" src="images/queen.png"&gt;</a:t>
            </a:r>
          </a:p>
          <a:p>
            <a:endParaRPr lang="en-GB" sz="1600">
              <a:latin typeface="Consolas" panose="020B0609020204030204" pitchFamily="49" charset="0"/>
            </a:endParaRPr>
          </a:p>
          <a:p>
            <a:r>
              <a:rPr lang="en-GB" sz="1600">
                <a:latin typeface="Consolas" panose="020B0609020204030204" pitchFamily="49" charset="0"/>
              </a:rPr>
              <a:t>Style for each class specfies:</a:t>
            </a:r>
          </a:p>
          <a:p>
            <a:pPr marL="285750" indent="-285750">
              <a:buFontTx/>
              <a:buChar char="-"/>
            </a:pPr>
            <a:r>
              <a:rPr lang="en-GB" sz="1600">
                <a:latin typeface="Consolas" panose="020B0609020204030204" pitchFamily="49" charset="0"/>
              </a:rPr>
              <a:t>Position relative to top-left of card</a:t>
            </a:r>
          </a:p>
          <a:p>
            <a:pPr marL="285750" indent="-285750">
              <a:buFontTx/>
              <a:buChar char="-"/>
            </a:pPr>
            <a:r>
              <a:rPr lang="en-GB" sz="1600">
                <a:latin typeface="Consolas" panose="020B0609020204030204" pitchFamily="49" charset="0"/>
              </a:rPr>
              <a:t>Size</a:t>
            </a:r>
          </a:p>
          <a:p>
            <a:pPr marL="285750" indent="-285750">
              <a:buFontTx/>
              <a:buChar char="-"/>
            </a:pPr>
            <a:r>
              <a:rPr lang="en-GB" sz="1600">
                <a:latin typeface="Consolas" panose="020B0609020204030204" pitchFamily="49" charset="0"/>
              </a:rPr>
              <a:t>Orientation</a:t>
            </a:r>
            <a:br>
              <a:rPr lang="en-GB">
                <a:latin typeface="Consolas" panose="020B0609020204030204" pitchFamily="49" charset="0"/>
              </a:rPr>
            </a:br>
            <a:endParaRPr lang="en-GB">
              <a:latin typeface="Consolas" panose="020B0609020204030204" pitchFamily="49" charset="0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036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290</Words>
  <Application>Microsoft Office PowerPoint</Application>
  <PresentationFormat>Widescreen</PresentationFormat>
  <Paragraphs>92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Pawson</dc:creator>
  <cp:lastModifiedBy>Richard Pawson</cp:lastModifiedBy>
  <cp:revision>3</cp:revision>
  <dcterms:created xsi:type="dcterms:W3CDTF">2025-11-11T08:48:08Z</dcterms:created>
  <dcterms:modified xsi:type="dcterms:W3CDTF">2025-11-11T09:28:25Z</dcterms:modified>
</cp:coreProperties>
</file>